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70"/>
  </p:normalViewPr>
  <p:slideViewPr>
    <p:cSldViewPr snapToGrid="0" snapToObjects="1">
      <p:cViewPr varScale="1">
        <p:scale>
          <a:sx n="108" d="100"/>
          <a:sy n="108" d="100"/>
        </p:scale>
        <p:origin x="1584"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3/29/24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3/29/24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Kun</a:t>
            </a:r>
            <a:r>
              <a:rPr lang="en-US" dirty="0">
                <a:solidFill>
                  <a:schemeClr val="bg2"/>
                </a:solidFill>
                <a:latin typeface="Abadi"/>
                <a:ea typeface="SF Pro" pitchFamily="2" charset="0"/>
                <a:cs typeface="SF Pro" pitchFamily="2" charset="0"/>
              </a:rPr>
              <a:t> Bu</a:t>
            </a:r>
          </a:p>
          <a:p>
            <a:r>
              <a:rPr lang="en-US" dirty="0">
                <a:solidFill>
                  <a:schemeClr val="bg2"/>
                </a:solidFill>
                <a:latin typeface="Abadi" panose="020B0604020104020204" pitchFamily="34" charset="0"/>
                <a:ea typeface="SF Pro" pitchFamily="2" charset="0"/>
                <a:cs typeface="SF Pro" pitchFamily="2" charset="0"/>
              </a:rPr>
              <a:t>03/29/2024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3986527"/>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We conducted an analysis by examining the connections between flight number and launch site, payload size and launch site, success rates across different orbit types, the correlation between flight number and orbit type, and the annual trends in launch success.</a:t>
            </a:r>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0" y="3561968"/>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4823647"/>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345889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6"/>
            <a:ext cx="10530113"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4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400" dirty="0">
              <a:solidFill>
                <a:schemeClr val="accent3">
                  <a:lumMod val="25000"/>
                </a:schemeClr>
              </a:solidFill>
              <a:latin typeface="Abadi"/>
            </a:endParaRPr>
          </a:p>
          <a:p>
            <a:pPr marL="0" indent="0">
              <a:buNone/>
            </a:pPr>
            <a:endParaRPr lang="en-US" sz="2400" dirty="0"/>
          </a:p>
          <a:p>
            <a:pPr marL="0" indent="0">
              <a:buNone/>
            </a:pPr>
            <a:endParaRPr lang="en-US" sz="24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2619879"/>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1" y="1447559"/>
            <a:ext cx="5193167"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1321</TotalTime>
  <Words>1606</Words>
  <Application>Microsoft Macintosh PowerPoint</Application>
  <PresentationFormat>Widescreen</PresentationFormat>
  <Paragraphs>197</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Kun Bu</cp:lastModifiedBy>
  <cp:revision>200</cp:revision>
  <dcterms:created xsi:type="dcterms:W3CDTF">2021-04-29T18:58:34Z</dcterms:created>
  <dcterms:modified xsi:type="dcterms:W3CDTF">2024-03-30T01:24:36Z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